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94664"/>
  </p:normalViewPr>
  <p:slideViewPr>
    <p:cSldViewPr snapToGrid="0" snapToObjects="1">
      <p:cViewPr varScale="1">
        <p:scale>
          <a:sx n="100" d="100"/>
          <a:sy n="100" d="100"/>
        </p:scale>
        <p:origin x="192"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7E6D-3984-F943-B20D-2FFA63382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26381F-6038-8149-A90A-A1D361083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0BE6C-35DC-4843-924C-55009D0501BA}"/>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BB4B74E2-4DAC-E246-B9DC-7CFF07D7C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4B9A6-F9C0-A343-BBE4-E491EDA6A598}"/>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177708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B19F-AB13-F745-8D9C-0A2CEE0328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A078B7-BA91-ED40-9BA4-225D20FC15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2ADAA-AD1C-1C47-A968-D3D047498DC4}"/>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BD0CB6F5-1A57-E84B-A34C-6260B1475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26366-4708-E241-8FFA-460C0F490341}"/>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360360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877C56-0733-DB46-8D42-BDCDAF82C9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34210E-8657-9046-99AA-12127BAAA9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CF890-F0A6-F948-812A-5438C802E8FD}"/>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022EFFBA-459A-EA42-AEF3-B8DC38111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91FE5-9860-5546-B5EE-1B58ED28657F}"/>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161788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7CAA-2355-444C-A807-66043B3B0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CE4E9E-897F-BE46-87A4-A7A2F5FF68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6BE93-FB91-1C48-9E94-6C65265321B3}"/>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0B37C479-AE7F-EC44-B899-23BE516E4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CE318-4BB0-1C45-A0F3-6481D2A9457B}"/>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287529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266A-8E47-B244-BBB4-717AD5BB72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12E827-4959-2A49-890E-EE47F9E0F7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DF9C69-50A3-1546-990D-039B1802A069}"/>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44E57BB9-3776-5D47-976C-E30728669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5EE467-4DF0-C24E-B8DC-21F7680B0409}"/>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56571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7DFF-586C-BE4A-B6E8-7AF672C624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F3D57-AF86-2A4B-90E5-21312A6CE3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DBD29F-798B-3B4F-AD8C-5C24FE9CEE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DAD357-68BC-A849-9ED3-0EB471521FFC}"/>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6" name="Footer Placeholder 5">
            <a:extLst>
              <a:ext uri="{FF2B5EF4-FFF2-40B4-BE49-F238E27FC236}">
                <a16:creationId xmlns:a16="http://schemas.microsoft.com/office/drawing/2014/main" id="{90F97859-7E89-0345-B4E0-D4466DD08D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38910-6A53-554A-9E39-80B1866BA7B0}"/>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303035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ABDEB-5B9C-B84F-B98C-8FDB5BB745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9F998-6753-674D-8B0A-4E7843FBA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E867F1-D044-4046-9AF9-D0307A3AF3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B7A09-6CEC-8644-B8D8-1817501E2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B5956B-0215-9540-9C8D-D28A2E68B3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EA4E4F-EFDD-584E-BCA1-92EDC2119345}"/>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8" name="Footer Placeholder 7">
            <a:extLst>
              <a:ext uri="{FF2B5EF4-FFF2-40B4-BE49-F238E27FC236}">
                <a16:creationId xmlns:a16="http://schemas.microsoft.com/office/drawing/2014/main" id="{5AEE7782-A40A-B740-910B-F0B01700A2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FE3D28-4712-954F-B4A0-2075EE4CA412}"/>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104170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098-B371-CA4F-88C6-2BA257656F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396308-49A7-F846-BB30-63118A1A0C99}"/>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4" name="Footer Placeholder 3">
            <a:extLst>
              <a:ext uri="{FF2B5EF4-FFF2-40B4-BE49-F238E27FC236}">
                <a16:creationId xmlns:a16="http://schemas.microsoft.com/office/drawing/2014/main" id="{E0E1627E-9F0D-3C40-9A25-86821F709F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B0376D-2F68-EB4E-99AC-FF865362F5B8}"/>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6159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5D51D-5106-294F-A4BC-C8B0AA9BBB30}"/>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3" name="Footer Placeholder 2">
            <a:extLst>
              <a:ext uri="{FF2B5EF4-FFF2-40B4-BE49-F238E27FC236}">
                <a16:creationId xmlns:a16="http://schemas.microsoft.com/office/drawing/2014/main" id="{F0DDA9F0-4208-D84E-AF22-2F970BED47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497AFA-8225-9949-B3D8-14B2D8F9A1A5}"/>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49894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1559-3112-794E-AA1C-0D66203A3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CBDEE-CC8E-0E4B-AAB8-FEA91C44C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A3C6BC-F822-D24C-BD36-32002D4D3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26D12E-1F24-404E-85A3-5B487D442401}"/>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6" name="Footer Placeholder 5">
            <a:extLst>
              <a:ext uri="{FF2B5EF4-FFF2-40B4-BE49-F238E27FC236}">
                <a16:creationId xmlns:a16="http://schemas.microsoft.com/office/drawing/2014/main" id="{21E946E5-BDDB-4142-80D4-DBC6D1021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C79D43-7ED5-CB4B-96EA-BFBF48C510AF}"/>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350142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5370-7369-D949-BF92-B9AB3F0BC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FECECE-26FA-DA4F-9E10-0071FCCB9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42F77-DD99-AB4A-9F43-DC541040F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BDDE39-0EA6-0B4B-9ACD-A59F8A62D816}"/>
              </a:ext>
            </a:extLst>
          </p:cNvPr>
          <p:cNvSpPr>
            <a:spLocks noGrp="1"/>
          </p:cNvSpPr>
          <p:nvPr>
            <p:ph type="dt" sz="half" idx="10"/>
          </p:nvPr>
        </p:nvSpPr>
        <p:spPr/>
        <p:txBody>
          <a:bodyPr/>
          <a:lstStyle/>
          <a:p>
            <a:fld id="{C603741F-2A99-C84F-8354-A2C143F37A2F}" type="datetimeFigureOut">
              <a:rPr lang="en-US" smtClean="0"/>
              <a:t>7/3/20</a:t>
            </a:fld>
            <a:endParaRPr lang="en-US"/>
          </a:p>
        </p:txBody>
      </p:sp>
      <p:sp>
        <p:nvSpPr>
          <p:cNvPr id="6" name="Footer Placeholder 5">
            <a:extLst>
              <a:ext uri="{FF2B5EF4-FFF2-40B4-BE49-F238E27FC236}">
                <a16:creationId xmlns:a16="http://schemas.microsoft.com/office/drawing/2014/main" id="{94654813-74B0-F44F-A8F2-843D9C8AB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605D5D-50EA-DD46-BB09-3E88D0A7386E}"/>
              </a:ext>
            </a:extLst>
          </p:cNvPr>
          <p:cNvSpPr>
            <a:spLocks noGrp="1"/>
          </p:cNvSpPr>
          <p:nvPr>
            <p:ph type="sldNum" sz="quarter" idx="12"/>
          </p:nvPr>
        </p:nvSpPr>
        <p:spPr/>
        <p:txBody>
          <a:bodyPr/>
          <a:lstStyle/>
          <a:p>
            <a:fld id="{BE2218D3-4B39-A142-A2E5-BA5FC6ABBA25}" type="slidenum">
              <a:rPr lang="en-US" smtClean="0"/>
              <a:t>‹#›</a:t>
            </a:fld>
            <a:endParaRPr lang="en-US"/>
          </a:p>
        </p:txBody>
      </p:sp>
    </p:spTree>
    <p:extLst>
      <p:ext uri="{BB962C8B-B14F-4D97-AF65-F5344CB8AC3E}">
        <p14:creationId xmlns:p14="http://schemas.microsoft.com/office/powerpoint/2010/main" val="76209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56376B-7DA7-4340-89F7-2E64E5E36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F73B3-1835-D641-BA3E-23AD00CE7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2953C-9709-AE4E-A331-D8F5DEDFDA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3741F-2A99-C84F-8354-A2C143F37A2F}" type="datetimeFigureOut">
              <a:rPr lang="en-US" smtClean="0"/>
              <a:t>7/3/20</a:t>
            </a:fld>
            <a:endParaRPr lang="en-US"/>
          </a:p>
        </p:txBody>
      </p:sp>
      <p:sp>
        <p:nvSpPr>
          <p:cNvPr id="5" name="Footer Placeholder 4">
            <a:extLst>
              <a:ext uri="{FF2B5EF4-FFF2-40B4-BE49-F238E27FC236}">
                <a16:creationId xmlns:a16="http://schemas.microsoft.com/office/drawing/2014/main" id="{ABF0F401-29D7-644E-AD3D-EDA84659C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AD80C4-48C0-994A-8A8E-39753DB18F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218D3-4B39-A142-A2E5-BA5FC6ABBA25}" type="slidenum">
              <a:rPr lang="en-US" smtClean="0"/>
              <a:t>‹#›</a:t>
            </a:fld>
            <a:endParaRPr lang="en-US"/>
          </a:p>
        </p:txBody>
      </p:sp>
    </p:spTree>
    <p:extLst>
      <p:ext uri="{BB962C8B-B14F-4D97-AF65-F5344CB8AC3E}">
        <p14:creationId xmlns:p14="http://schemas.microsoft.com/office/powerpoint/2010/main" val="204354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3CDE8-AC85-DC46-B483-528BE5B398DF}"/>
              </a:ext>
            </a:extLst>
          </p:cNvPr>
          <p:cNvSpPr>
            <a:spLocks noGrp="1"/>
          </p:cNvSpPr>
          <p:nvPr>
            <p:ph type="title"/>
          </p:nvPr>
        </p:nvSpPr>
        <p:spPr/>
        <p:txBody>
          <a:bodyPr/>
          <a:lstStyle/>
          <a:p>
            <a:r>
              <a:rPr lang="en-GB" dirty="0"/>
              <a:t>Jennifer </a:t>
            </a:r>
            <a:r>
              <a:rPr lang="en-GB" dirty="0" err="1"/>
              <a:t>Baulcomb</a:t>
            </a:r>
            <a:endParaRPr lang="en-US" dirty="0"/>
          </a:p>
        </p:txBody>
      </p:sp>
      <p:sp>
        <p:nvSpPr>
          <p:cNvPr id="3" name="Content Placeholder 2">
            <a:extLst>
              <a:ext uri="{FF2B5EF4-FFF2-40B4-BE49-F238E27FC236}">
                <a16:creationId xmlns:a16="http://schemas.microsoft.com/office/drawing/2014/main" id="{378E8EFB-D655-5D4A-BBD6-3C11498D22CB}"/>
              </a:ext>
            </a:extLst>
          </p:cNvPr>
          <p:cNvSpPr>
            <a:spLocks noGrp="1"/>
          </p:cNvSpPr>
          <p:nvPr>
            <p:ph idx="1"/>
          </p:nvPr>
        </p:nvSpPr>
        <p:spPr>
          <a:xfrm>
            <a:off x="5524500" y="1422400"/>
            <a:ext cx="5829300" cy="5181599"/>
          </a:xfrm>
        </p:spPr>
        <p:txBody>
          <a:bodyPr>
            <a:normAutofit fontScale="55000" lnSpcReduction="20000"/>
          </a:bodyPr>
          <a:lstStyle/>
          <a:p>
            <a:pPr marL="0" indent="0">
              <a:buNone/>
            </a:pPr>
            <a:r>
              <a:rPr lang="en-GB" dirty="0"/>
              <a:t>Jennifer </a:t>
            </a:r>
            <a:r>
              <a:rPr lang="en-GB" dirty="0" err="1"/>
              <a:t>Baulcomb</a:t>
            </a:r>
            <a:r>
              <a:rPr lang="en-GB" dirty="0"/>
              <a:t> is Principal Educational and Child Psychologist at Evelina London’s Children’s Hospital, where she is lead for complex </a:t>
            </a:r>
            <a:r>
              <a:rPr lang="en-GB" dirty="0" err="1"/>
              <a:t>neurodisability</a:t>
            </a:r>
            <a:r>
              <a:rPr lang="en-GB" dirty="0"/>
              <a:t> within children’s neurosciences. Jennifer has worked extensively as an Educational Psychologist and qualified teacher in local authority and educational settings (including primary, secondary and specialist schools). </a:t>
            </a:r>
          </a:p>
          <a:p>
            <a:pPr marL="0" indent="0">
              <a:buNone/>
            </a:pPr>
            <a:r>
              <a:rPr lang="en-GB" dirty="0"/>
              <a:t>She has expertise in supporting multi-professional teams to develop Education, Health and Care plans (EHCP), sits on decision making panels in regards to applications for SEN support and provides psychological advice in respect to children and young people’s special educational needs and disabilities. She has provided a range of teaching and training in the area of special needs and education (BACD; Anna Freud IAPT-CYP, Tavistock and Portman Trust).</a:t>
            </a:r>
          </a:p>
          <a:p>
            <a:pPr marL="0" indent="0">
              <a:buNone/>
            </a:pPr>
            <a:r>
              <a:rPr lang="en-GB" dirty="0"/>
              <a:t>Jennifer completed her training in Clinical Neuropsychology at the Institute of Child Health (ICH) and Great Ormond Street Hospital (GOSH) and has led neuropsychological input into rare disease clinics at Evelina Hospital</a:t>
            </a:r>
            <a:r>
              <a:rPr lang="en-GB"/>
              <a:t>. </a:t>
            </a:r>
          </a:p>
          <a:p>
            <a:pPr marL="0" indent="0">
              <a:buNone/>
            </a:pPr>
            <a:r>
              <a:rPr lang="en-GB"/>
              <a:t>She </a:t>
            </a:r>
            <a:r>
              <a:rPr lang="en-GB" dirty="0"/>
              <a:t>was an expert panel member for the NICE guideline on the developmental follow up of children born preterm and is a member of the Childhood Stroke Association. She has worked in many specialist services including Youth Offending, Early Years, Looked After Children, specialist </a:t>
            </a:r>
            <a:r>
              <a:rPr lang="en-GB" dirty="0" err="1"/>
              <a:t>neurodisability</a:t>
            </a:r>
            <a:r>
              <a:rPr lang="en-GB" dirty="0"/>
              <a:t> Child and Adolescent Mental Health (CAMHs) and Autism Assessment services. </a:t>
            </a:r>
          </a:p>
          <a:p>
            <a:endParaRPr lang="en-US" dirty="0"/>
          </a:p>
        </p:txBody>
      </p:sp>
      <p:pic>
        <p:nvPicPr>
          <p:cNvPr id="5" name="Picture 4">
            <a:extLst>
              <a:ext uri="{FF2B5EF4-FFF2-40B4-BE49-F238E27FC236}">
                <a16:creationId xmlns:a16="http://schemas.microsoft.com/office/drawing/2014/main" id="{5114FEEC-B033-CD47-8FDA-4DB69486FE5E}"/>
              </a:ext>
            </a:extLst>
          </p:cNvPr>
          <p:cNvPicPr>
            <a:picLocks noChangeAspect="1"/>
          </p:cNvPicPr>
          <p:nvPr/>
        </p:nvPicPr>
        <p:blipFill>
          <a:blip r:embed="rId2"/>
          <a:stretch>
            <a:fillRect/>
          </a:stretch>
        </p:blipFill>
        <p:spPr>
          <a:xfrm>
            <a:off x="838200" y="1422400"/>
            <a:ext cx="4344263" cy="5435600"/>
          </a:xfrm>
          <a:prstGeom prst="rect">
            <a:avLst/>
          </a:prstGeom>
        </p:spPr>
      </p:pic>
    </p:spTree>
    <p:extLst>
      <p:ext uri="{BB962C8B-B14F-4D97-AF65-F5344CB8AC3E}">
        <p14:creationId xmlns:p14="http://schemas.microsoft.com/office/powerpoint/2010/main" val="2157985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Words>
  <Application>Microsoft Macintosh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Jennifer Baulcomb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Jennifer Baulcomb</dc:title>
  <dc:creator>Microsoft Office User</dc:creator>
  <cp:lastModifiedBy>Microsoft Office User</cp:lastModifiedBy>
  <cp:revision>2</cp:revision>
  <dcterms:created xsi:type="dcterms:W3CDTF">2020-07-01T14:49:15Z</dcterms:created>
  <dcterms:modified xsi:type="dcterms:W3CDTF">2020-07-03T17:58:23Z</dcterms:modified>
</cp:coreProperties>
</file>